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07-BF5B-4748-9368-44DAFA9BDE3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FFAD-2D4F-436D-9A40-F5A3AA927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6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07-BF5B-4748-9368-44DAFA9BDE3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FFAD-2D4F-436D-9A40-F5A3AA927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07-BF5B-4748-9368-44DAFA9BDE3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FFAD-2D4F-436D-9A40-F5A3AA927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7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07-BF5B-4748-9368-44DAFA9BDE3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FFAD-2D4F-436D-9A40-F5A3AA927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7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07-BF5B-4748-9368-44DAFA9BDE3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FFAD-2D4F-436D-9A40-F5A3AA927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4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07-BF5B-4748-9368-44DAFA9BDE3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FFAD-2D4F-436D-9A40-F5A3AA927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8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07-BF5B-4748-9368-44DAFA9BDE3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FFAD-2D4F-436D-9A40-F5A3AA927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1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07-BF5B-4748-9368-44DAFA9BDE3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FFAD-2D4F-436D-9A40-F5A3AA927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9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07-BF5B-4748-9368-44DAFA9BDE3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FFAD-2D4F-436D-9A40-F5A3AA927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1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07-BF5B-4748-9368-44DAFA9BDE3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FFAD-2D4F-436D-9A40-F5A3AA927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1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07-BF5B-4748-9368-44DAFA9BDE3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6FFAD-2D4F-436D-9A40-F5A3AA927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3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84C07-BF5B-4748-9368-44DAFA9BDE3F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6FFAD-2D4F-436D-9A40-F5A3AA927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0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80920" cy="6445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536030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‫הצגה על המסך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Moti Haim</dc:creator>
  <cp:lastModifiedBy>Moti Haim</cp:lastModifiedBy>
  <cp:revision>2</cp:revision>
  <dcterms:created xsi:type="dcterms:W3CDTF">2013-06-02T02:14:57Z</dcterms:created>
  <dcterms:modified xsi:type="dcterms:W3CDTF">2013-06-02T02:17:52Z</dcterms:modified>
</cp:coreProperties>
</file>